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56" r:id="rId2"/>
  </p:sldIdLst>
  <p:sldSz cx="3060700" cy="3816350"/>
  <p:notesSz cx="3143250" cy="4870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11" d="100"/>
          <a:sy n="211" d="100"/>
        </p:scale>
        <p:origin x="2712" y="16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D4A833C-D2CA-DC91-5FEA-011DA768860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800499D-1D06-C3E7-CDA7-2A2D65CDDF4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EE67F5D-3F43-FB90-3FD6-A21AE09295C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9788" y="365125"/>
            <a:ext cx="14636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59D7C84-B0F3-B8E0-8177-79B88B4BFEF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99ED713B-F93B-8316-7811-1661FA9FEA4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CD71121-321F-F330-AA20-68C87BCBFB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4E3B7BC-CD49-445E-B6BC-3FAEEDD344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CA9AF6D0-3A5E-76FC-B3D9-FE05E40057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A1BFC1E-A652-4B14-9A91-62CF3B5EE807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A350A26B-7F32-1CFE-28F7-C12B4A8E81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9788" y="365125"/>
            <a:ext cx="1463675" cy="1827213"/>
          </a:xfrm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09F37A0D-72C0-FD94-F73B-EC6F7E5248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0700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02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306050" rtl="0" eaLnBrk="1" latinLnBrk="0" hangingPunct="1">
        <a:lnSpc>
          <a:spcPct val="90000"/>
        </a:lnSpc>
        <a:spcBef>
          <a:spcPct val="0"/>
        </a:spcBef>
        <a:buNone/>
        <a:defRPr kumimoji="1" sz="1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12" indent="-76512" algn="l" defTabSz="306050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937" kern="1200">
          <a:solidFill>
            <a:schemeClr val="tx1"/>
          </a:solidFill>
          <a:latin typeface="+mn-lt"/>
          <a:ea typeface="+mn-ea"/>
          <a:cs typeface="+mn-cs"/>
        </a:defRPr>
      </a:lvl1pPr>
      <a:lvl2pPr marL="2295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803" kern="1200">
          <a:solidFill>
            <a:schemeClr val="tx1"/>
          </a:solidFill>
          <a:latin typeface="+mn-lt"/>
          <a:ea typeface="+mn-ea"/>
          <a:cs typeface="+mn-cs"/>
        </a:defRPr>
      </a:lvl2pPr>
      <a:lvl3pPr marL="38256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69" kern="1200">
          <a:solidFill>
            <a:schemeClr val="tx1"/>
          </a:solidFill>
          <a:latin typeface="+mn-lt"/>
          <a:ea typeface="+mn-ea"/>
          <a:cs typeface="+mn-cs"/>
        </a:defRPr>
      </a:lvl3pPr>
      <a:lvl4pPr marL="53558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8861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8416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9466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147686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30071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1pPr>
      <a:lvl2pPr marL="153025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306050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3pPr>
      <a:lvl4pPr marL="459075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1209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765124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1814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071174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22419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36" userDrawn="1">
          <p15:clr>
            <a:srgbClr val="F26B43"/>
          </p15:clr>
        </p15:guide>
        <p15:guide id="2" pos="69" userDrawn="1">
          <p15:clr>
            <a:srgbClr val="F26B43"/>
          </p15:clr>
        </p15:guide>
        <p15:guide id="3" pos="1859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游ゴシック</vt:lpstr>
      <vt:lpstr>Arial</vt:lpstr>
      <vt:lpstr>Office テーマ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10018</dc:creator>
  <cp:lastModifiedBy>G12518</cp:lastModifiedBy>
  <cp:revision>23</cp:revision>
  <dcterms:created xsi:type="dcterms:W3CDTF">2011-04-13T05:25:09Z</dcterms:created>
  <dcterms:modified xsi:type="dcterms:W3CDTF">2023-08-12T21:40:51Z</dcterms:modified>
</cp:coreProperties>
</file>